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9" r:id="rId3"/>
    <p:sldId id="258" r:id="rId4"/>
    <p:sldId id="259" r:id="rId5"/>
    <p:sldId id="260" r:id="rId6"/>
    <p:sldId id="268" r:id="rId7"/>
    <p:sldId id="264" r:id="rId8"/>
    <p:sldId id="266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CCFF33"/>
    <a:srgbClr val="F8FCD4"/>
    <a:srgbClr val="F2FAA8"/>
    <a:srgbClr val="00CC66"/>
    <a:srgbClr val="E9F765"/>
    <a:srgbClr val="FCB784"/>
    <a:srgbClr val="4A206A"/>
    <a:srgbClr val="B2CAE4"/>
    <a:srgbClr val="83A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9" autoAdjust="0"/>
    <p:restoredTop sz="91196" autoAdjust="0"/>
  </p:normalViewPr>
  <p:slideViewPr>
    <p:cSldViewPr>
      <p:cViewPr>
        <p:scale>
          <a:sx n="66" d="100"/>
          <a:sy n="66" d="100"/>
        </p:scale>
        <p:origin x="-78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7E4786-E9A9-4BF9-9F19-44964B32E5B6}" type="doc">
      <dgm:prSet loTypeId="urn:microsoft.com/office/officeart/2005/8/layout/cycle7" loCatId="cycle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s-ES"/>
        </a:p>
      </dgm:t>
    </dgm:pt>
    <dgm:pt modelId="{FE5D6BBC-9BE8-47CE-856D-8A7AC4B52016}">
      <dgm:prSet phldrT="[Texto]" custT="1"/>
      <dgm:spPr>
        <a:solidFill>
          <a:schemeClr val="accent4">
            <a:lumMod val="20000"/>
            <a:lumOff val="80000"/>
          </a:schemeClr>
        </a:solidFill>
        <a:ln w="38100">
          <a:solidFill>
            <a:srgbClr val="39832D"/>
          </a:solidFill>
        </a:ln>
      </dgm:spPr>
      <dgm:t>
        <a:bodyPr anchor="ctr"/>
        <a:lstStyle/>
        <a:p>
          <a:pPr algn="ctr">
            <a:lnSpc>
              <a:spcPct val="90000"/>
            </a:lnSpc>
          </a:pPr>
          <a:endParaRPr lang="es-ES" sz="1600" b="1" dirty="0" smtClean="0">
            <a:solidFill>
              <a:schemeClr val="tx1"/>
            </a:solidFill>
          </a:endParaRPr>
        </a:p>
        <a:p>
          <a:pPr algn="just">
            <a:lnSpc>
              <a:spcPct val="100000"/>
            </a:lnSpc>
          </a:pPr>
          <a:endParaRPr lang="es-ES" sz="1600" b="1" dirty="0">
            <a:solidFill>
              <a:schemeClr val="tx1"/>
            </a:solidFill>
          </a:endParaRPr>
        </a:p>
      </dgm:t>
    </dgm:pt>
    <dgm:pt modelId="{BDF0C953-3CC3-4EFF-8972-33459AFEA16B}" type="parTrans" cxnId="{A516D782-2963-49BD-A308-999B3CA1FD27}">
      <dgm:prSet/>
      <dgm:spPr/>
      <dgm:t>
        <a:bodyPr/>
        <a:lstStyle/>
        <a:p>
          <a:endParaRPr lang="es-ES"/>
        </a:p>
      </dgm:t>
    </dgm:pt>
    <dgm:pt modelId="{33AFBFB3-3131-4AA3-A1D8-54DB581DBDC2}" type="sibTrans" cxnId="{A516D782-2963-49BD-A308-999B3CA1FD27}">
      <dgm:prSet/>
      <dgm:spPr>
        <a:solidFill>
          <a:srgbClr val="D6BBEB"/>
        </a:solidFill>
      </dgm:spPr>
      <dgm:t>
        <a:bodyPr/>
        <a:lstStyle/>
        <a:p>
          <a:endParaRPr lang="es-ES"/>
        </a:p>
      </dgm:t>
    </dgm:pt>
    <dgm:pt modelId="{EB95A4D2-36C3-4A1D-AE05-BBF9CB6CD3B8}">
      <dgm:prSet custT="1"/>
      <dgm:spPr>
        <a:solidFill>
          <a:srgbClr val="F2FAA8"/>
        </a:solidFill>
      </dgm:spPr>
      <dgm:t>
        <a:bodyPr/>
        <a:lstStyle/>
        <a:p>
          <a:pPr algn="l"/>
          <a:r>
            <a:rPr lang="es-ES" sz="2000" b="1" dirty="0" smtClean="0">
              <a:solidFill>
                <a:schemeClr val="tx1"/>
              </a:solidFill>
            </a:rPr>
            <a:t>SI ES A PARTIR  DEL MES DE ENERO DEBERÁ UBICARSE  EN EL PRIMER  GRADO DEL CICLO</a:t>
          </a:r>
        </a:p>
        <a:p>
          <a:pPr algn="l"/>
          <a:r>
            <a:rPr lang="es-ES" sz="2000" b="1" dirty="0" smtClean="0">
              <a:solidFill>
                <a:schemeClr val="tx1"/>
              </a:solidFill>
            </a:rPr>
            <a:t> </a:t>
          </a:r>
          <a:r>
            <a:rPr lang="es-ES" sz="2000" dirty="0" smtClean="0">
              <a:solidFill>
                <a:schemeClr val="tx1"/>
              </a:solidFill>
            </a:rPr>
            <a:t> </a:t>
          </a:r>
          <a:r>
            <a:rPr lang="es-ES" sz="2000" b="1" dirty="0" smtClean="0">
              <a:solidFill>
                <a:schemeClr val="tx1"/>
              </a:solidFill>
            </a:rPr>
            <a:t>(1º, 3º Y 5º).</a:t>
          </a:r>
          <a:endParaRPr lang="es-ES" sz="2000" b="1" dirty="0">
            <a:solidFill>
              <a:schemeClr val="tx1"/>
            </a:solidFill>
          </a:endParaRPr>
        </a:p>
      </dgm:t>
    </dgm:pt>
    <dgm:pt modelId="{BC13E01B-73DD-4387-B440-8ECA1CCD475A}" type="parTrans" cxnId="{7F3A3542-CA9D-4ABB-B738-1735F89C2C0B}">
      <dgm:prSet/>
      <dgm:spPr/>
      <dgm:t>
        <a:bodyPr/>
        <a:lstStyle/>
        <a:p>
          <a:endParaRPr lang="es-ES"/>
        </a:p>
      </dgm:t>
    </dgm:pt>
    <dgm:pt modelId="{34943288-D6C5-4D17-8A69-7C49E0069577}" type="sibTrans" cxnId="{7F3A3542-CA9D-4ABB-B738-1735F89C2C0B}">
      <dgm:prSet/>
      <dgm:spPr/>
      <dgm:t>
        <a:bodyPr/>
        <a:lstStyle/>
        <a:p>
          <a:endParaRPr lang="es-ES"/>
        </a:p>
      </dgm:t>
    </dgm:pt>
    <dgm:pt modelId="{D4D21E6A-310E-4C16-A994-A587B88E8622}" type="pres">
      <dgm:prSet presAssocID="{FA7E4786-E9A9-4BF9-9F19-44964B32E5B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1A9CB1D-F41A-4449-BDC7-85DD44EB2456}" type="pres">
      <dgm:prSet presAssocID="{FE5D6BBC-9BE8-47CE-856D-8A7AC4B52016}" presName="node" presStyleLbl="node1" presStyleIdx="0" presStyleCnt="2" custScaleX="297702" custScaleY="138135" custRadScaleRad="82480" custRadScaleInc="58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BCA9A2-F2C4-409D-A160-43A7D4EE0F70}" type="pres">
      <dgm:prSet presAssocID="{33AFBFB3-3131-4AA3-A1D8-54DB581DBDC2}" presName="sibTrans" presStyleLbl="sibTrans2D1" presStyleIdx="0" presStyleCnt="2" custScaleX="82480" custLinFactX="-300000" custLinFactNeighborX="-329637" custLinFactNeighborY="34796"/>
      <dgm:spPr/>
      <dgm:t>
        <a:bodyPr/>
        <a:lstStyle/>
        <a:p>
          <a:endParaRPr lang="es-ES"/>
        </a:p>
      </dgm:t>
    </dgm:pt>
    <dgm:pt modelId="{07B8AB22-8551-4D8A-A428-5116450457DC}" type="pres">
      <dgm:prSet presAssocID="{33AFBFB3-3131-4AA3-A1D8-54DB581DBDC2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D826DC85-0ACB-41A5-B3DC-5CE6B3BBC32A}" type="pres">
      <dgm:prSet presAssocID="{EB95A4D2-36C3-4A1D-AE05-BBF9CB6CD3B8}" presName="node" presStyleLbl="node1" presStyleIdx="1" presStyleCnt="2" custScaleX="149251" custScaleY="213141" custRadScaleRad="118774" custRadScaleInc="-599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CEA281-6F28-4A8D-9431-8365E4607991}" type="pres">
      <dgm:prSet presAssocID="{34943288-D6C5-4D17-8A69-7C49E0069577}" presName="sibTrans" presStyleLbl="sibTrans2D1" presStyleIdx="1" presStyleCnt="2"/>
      <dgm:spPr/>
      <dgm:t>
        <a:bodyPr/>
        <a:lstStyle/>
        <a:p>
          <a:endParaRPr lang="es-ES"/>
        </a:p>
      </dgm:t>
    </dgm:pt>
    <dgm:pt modelId="{175ED57D-335A-47D2-B893-06ECC2CB6A6F}" type="pres">
      <dgm:prSet presAssocID="{34943288-D6C5-4D17-8A69-7C49E0069577}" presName="connectorText" presStyleLbl="sibTrans2D1" presStyleIdx="1" presStyleCnt="2"/>
      <dgm:spPr/>
      <dgm:t>
        <a:bodyPr/>
        <a:lstStyle/>
        <a:p>
          <a:endParaRPr lang="es-ES"/>
        </a:p>
      </dgm:t>
    </dgm:pt>
  </dgm:ptLst>
  <dgm:cxnLst>
    <dgm:cxn modelId="{40CB7917-A8ED-4DB4-88E0-FCD580CDBF61}" type="presOf" srcId="{34943288-D6C5-4D17-8A69-7C49E0069577}" destId="{175ED57D-335A-47D2-B893-06ECC2CB6A6F}" srcOrd="1" destOrd="0" presId="urn:microsoft.com/office/officeart/2005/8/layout/cycle7"/>
    <dgm:cxn modelId="{A516D782-2963-49BD-A308-999B3CA1FD27}" srcId="{FA7E4786-E9A9-4BF9-9F19-44964B32E5B6}" destId="{FE5D6BBC-9BE8-47CE-856D-8A7AC4B52016}" srcOrd="0" destOrd="0" parTransId="{BDF0C953-3CC3-4EFF-8972-33459AFEA16B}" sibTransId="{33AFBFB3-3131-4AA3-A1D8-54DB581DBDC2}"/>
    <dgm:cxn modelId="{57927397-2BB1-4833-A774-5C04484EBCDB}" type="presOf" srcId="{34943288-D6C5-4D17-8A69-7C49E0069577}" destId="{9ECEA281-6F28-4A8D-9431-8365E4607991}" srcOrd="0" destOrd="0" presId="urn:microsoft.com/office/officeart/2005/8/layout/cycle7"/>
    <dgm:cxn modelId="{4D26251A-D914-4C79-BF3C-415E236EDD07}" type="presOf" srcId="{33AFBFB3-3131-4AA3-A1D8-54DB581DBDC2}" destId="{07B8AB22-8551-4D8A-A428-5116450457DC}" srcOrd="1" destOrd="0" presId="urn:microsoft.com/office/officeart/2005/8/layout/cycle7"/>
    <dgm:cxn modelId="{EA768F73-C8F4-4B2A-ABC3-38AD68D1E5C5}" type="presOf" srcId="{EB95A4D2-36C3-4A1D-AE05-BBF9CB6CD3B8}" destId="{D826DC85-0ACB-41A5-B3DC-5CE6B3BBC32A}" srcOrd="0" destOrd="0" presId="urn:microsoft.com/office/officeart/2005/8/layout/cycle7"/>
    <dgm:cxn modelId="{30F8DC9F-B75E-4B32-A656-553FB31464D9}" type="presOf" srcId="{33AFBFB3-3131-4AA3-A1D8-54DB581DBDC2}" destId="{54BCA9A2-F2C4-409D-A160-43A7D4EE0F70}" srcOrd="0" destOrd="0" presId="urn:microsoft.com/office/officeart/2005/8/layout/cycle7"/>
    <dgm:cxn modelId="{395BAB47-B0B4-463D-95A6-9E039E768D45}" type="presOf" srcId="{FA7E4786-E9A9-4BF9-9F19-44964B32E5B6}" destId="{D4D21E6A-310E-4C16-A994-A587B88E8622}" srcOrd="0" destOrd="0" presId="urn:microsoft.com/office/officeart/2005/8/layout/cycle7"/>
    <dgm:cxn modelId="{7F3A3542-CA9D-4ABB-B738-1735F89C2C0B}" srcId="{FA7E4786-E9A9-4BF9-9F19-44964B32E5B6}" destId="{EB95A4D2-36C3-4A1D-AE05-BBF9CB6CD3B8}" srcOrd="1" destOrd="0" parTransId="{BC13E01B-73DD-4387-B440-8ECA1CCD475A}" sibTransId="{34943288-D6C5-4D17-8A69-7C49E0069577}"/>
    <dgm:cxn modelId="{1438E083-0633-451E-8961-3EB0B1C44310}" type="presOf" srcId="{FE5D6BBC-9BE8-47CE-856D-8A7AC4B52016}" destId="{91A9CB1D-F41A-4449-BDC7-85DD44EB2456}" srcOrd="0" destOrd="0" presId="urn:microsoft.com/office/officeart/2005/8/layout/cycle7"/>
    <dgm:cxn modelId="{C346D3E6-339C-4503-A3E1-814C8C494D1A}" type="presParOf" srcId="{D4D21E6A-310E-4C16-A994-A587B88E8622}" destId="{91A9CB1D-F41A-4449-BDC7-85DD44EB2456}" srcOrd="0" destOrd="0" presId="urn:microsoft.com/office/officeart/2005/8/layout/cycle7"/>
    <dgm:cxn modelId="{ED15F783-24E8-446E-92E7-5FEA84E95C37}" type="presParOf" srcId="{D4D21E6A-310E-4C16-A994-A587B88E8622}" destId="{54BCA9A2-F2C4-409D-A160-43A7D4EE0F70}" srcOrd="1" destOrd="0" presId="urn:microsoft.com/office/officeart/2005/8/layout/cycle7"/>
    <dgm:cxn modelId="{F7C41B9C-CA2D-46FD-B849-10E0B9C7B1CB}" type="presParOf" srcId="{54BCA9A2-F2C4-409D-A160-43A7D4EE0F70}" destId="{07B8AB22-8551-4D8A-A428-5116450457DC}" srcOrd="0" destOrd="0" presId="urn:microsoft.com/office/officeart/2005/8/layout/cycle7"/>
    <dgm:cxn modelId="{8B0FA72D-3223-4CA6-B70E-E24E6259C050}" type="presParOf" srcId="{D4D21E6A-310E-4C16-A994-A587B88E8622}" destId="{D826DC85-0ACB-41A5-B3DC-5CE6B3BBC32A}" srcOrd="2" destOrd="0" presId="urn:microsoft.com/office/officeart/2005/8/layout/cycle7"/>
    <dgm:cxn modelId="{385A0B17-BE3A-4518-AE3D-1FD40F814721}" type="presParOf" srcId="{D4D21E6A-310E-4C16-A994-A587B88E8622}" destId="{9ECEA281-6F28-4A8D-9431-8365E4607991}" srcOrd="3" destOrd="0" presId="urn:microsoft.com/office/officeart/2005/8/layout/cycle7"/>
    <dgm:cxn modelId="{D97DE294-207C-49BB-9EC4-6DC5A9D25F94}" type="presParOf" srcId="{9ECEA281-6F28-4A8D-9431-8365E4607991}" destId="{175ED57D-335A-47D2-B893-06ECC2CB6A6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CF97C5-9ABA-41F6-A85C-224993084199}" type="doc">
      <dgm:prSet loTypeId="urn:microsoft.com/office/officeart/2005/8/layout/radial3" loCatId="relationship" qsTypeId="urn:microsoft.com/office/officeart/2005/8/quickstyle/3d9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8344BDFB-37C9-478C-BA64-3CB9F4E4B818}" type="pres">
      <dgm:prSet presAssocID="{C2CF97C5-9ABA-41F6-A85C-22499308419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CD1D402-2739-433E-ADEC-C43E97CE7F80}" type="pres">
      <dgm:prSet presAssocID="{C2CF97C5-9ABA-41F6-A85C-224993084199}" presName="radial" presStyleCnt="0">
        <dgm:presLayoutVars>
          <dgm:animLvl val="ctr"/>
        </dgm:presLayoutVars>
      </dgm:prSet>
      <dgm:spPr/>
    </dgm:pt>
  </dgm:ptLst>
  <dgm:cxnLst>
    <dgm:cxn modelId="{A66241C5-99BC-4DC2-A38F-0410D495B254}" type="presOf" srcId="{C2CF97C5-9ABA-41F6-A85C-224993084199}" destId="{8344BDFB-37C9-478C-BA64-3CB9F4E4B818}" srcOrd="0" destOrd="0" presId="urn:microsoft.com/office/officeart/2005/8/layout/radial3"/>
    <dgm:cxn modelId="{5380DC6A-AB69-4349-AACF-1A12D9FECD4F}" type="presParOf" srcId="{8344BDFB-37C9-478C-BA64-3CB9F4E4B818}" destId="{BCD1D402-2739-433E-ADEC-C43E97CE7F80}" srcOrd="0" destOrd="0" presId="urn:microsoft.com/office/officeart/2005/8/layout/radial3"/>
  </dgm:cxnLst>
  <dgm:bg/>
  <dgm:whole>
    <a:ln w="7620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4E5233-3FC5-4894-B3EC-D63A5DA9A43E}" type="doc">
      <dgm:prSet loTypeId="urn:microsoft.com/office/officeart/2005/8/layout/cycle4#1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ES"/>
        </a:p>
      </dgm:t>
    </dgm:pt>
    <dgm:pt modelId="{B7F21B71-366D-4238-8780-16A086508BC0}" type="pres">
      <dgm:prSet presAssocID="{4C4E5233-3FC5-4894-B3EC-D63A5DA9A43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4D28737C-813F-4E1F-83F7-F1AFAE2988CA}" type="presOf" srcId="{4C4E5233-3FC5-4894-B3EC-D63A5DA9A43E}" destId="{B7F21B71-366D-4238-8780-16A086508BC0}" srcOrd="0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75720F-C311-45E7-ABF2-FBD3E1FB25B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FB21B4-4898-4CA4-AF12-F5BE5D03A8F4}">
      <dgm:prSet phldrT="[Texto]" custT="1"/>
      <dgm:spPr/>
      <dgm:t>
        <a:bodyPr/>
        <a:lstStyle/>
        <a:p>
          <a:r>
            <a:rPr lang="es-ES" sz="1600" b="1" dirty="0" smtClean="0"/>
            <a:t>PARA EL INGRESO NO SERÁ CONDICIONADO A QUE PRESENTE LA BOLETA DE EVALUACIÓN DEL GRADO INICIAL  DEL CICLO AL QUE SEA UBICADO.</a:t>
          </a:r>
          <a:endParaRPr lang="es-ES" sz="1600" b="1" dirty="0"/>
        </a:p>
      </dgm:t>
    </dgm:pt>
    <dgm:pt modelId="{C3844922-4BBB-466B-86E6-6D9D8C073921}" type="parTrans" cxnId="{064DA244-DAB7-469A-B425-8C0D8965303B}">
      <dgm:prSet/>
      <dgm:spPr/>
      <dgm:t>
        <a:bodyPr/>
        <a:lstStyle/>
        <a:p>
          <a:endParaRPr lang="es-ES"/>
        </a:p>
      </dgm:t>
    </dgm:pt>
    <dgm:pt modelId="{69D4F204-819E-4109-BE03-4ABB65F8C41C}" type="sibTrans" cxnId="{064DA244-DAB7-469A-B425-8C0D8965303B}">
      <dgm:prSet/>
      <dgm:spPr/>
      <dgm:t>
        <a:bodyPr/>
        <a:lstStyle/>
        <a:p>
          <a:endParaRPr lang="es-ES"/>
        </a:p>
      </dgm:t>
    </dgm:pt>
    <dgm:pt modelId="{A1CA75BF-9EED-41E6-A38C-3BDD92146256}">
      <dgm:prSet phldrT="[Texto]" custT="1"/>
      <dgm:spPr/>
      <dgm:t>
        <a:bodyPr/>
        <a:lstStyle/>
        <a:p>
          <a:r>
            <a:rPr lang="es-ES" sz="1400" b="1" dirty="0" smtClean="0"/>
            <a:t>CON ASESORÍA Y APOYO DEL DIRECTOR DEL PLANTEL, EL MAESTRO DEBERÁ  APLICAR  UNA EVALUACIÓN DIAGNÓSTICA, PARA DETERMINAR APOYOS ESPECÍFICOS, (DE UBICACIÓN EN LOS CASOS REQUERIDOS).</a:t>
          </a:r>
          <a:endParaRPr lang="es-ES" sz="1400" b="1" dirty="0"/>
        </a:p>
      </dgm:t>
    </dgm:pt>
    <dgm:pt modelId="{7E6AC81C-59B1-4B71-82B7-069C0B1EB3AB}" type="parTrans" cxnId="{4C1CC057-F346-4C1B-A61C-DC3212518153}">
      <dgm:prSet/>
      <dgm:spPr/>
      <dgm:t>
        <a:bodyPr/>
        <a:lstStyle/>
        <a:p>
          <a:endParaRPr lang="es-ES"/>
        </a:p>
      </dgm:t>
    </dgm:pt>
    <dgm:pt modelId="{C58F05CA-0704-4C03-B76A-31BB705B4BB3}" type="sibTrans" cxnId="{4C1CC057-F346-4C1B-A61C-DC3212518153}">
      <dgm:prSet/>
      <dgm:spPr/>
      <dgm:t>
        <a:bodyPr/>
        <a:lstStyle/>
        <a:p>
          <a:endParaRPr lang="es-ES"/>
        </a:p>
      </dgm:t>
    </dgm:pt>
    <dgm:pt modelId="{BDD18E3F-45E8-41ED-B969-455D6CF01A57}">
      <dgm:prSet phldrT="[Texto]" custT="1"/>
      <dgm:spPr/>
      <dgm:t>
        <a:bodyPr/>
        <a:lstStyle/>
        <a:p>
          <a:r>
            <a:rPr lang="es-ES" sz="1400" b="1" dirty="0" smtClean="0"/>
            <a:t>EL MAESTRO DE GRUPO DISEÑARÁ  UNA ESTRATEGIA DE ATENCIÓN, PARA QUE EL MENOR DESARROLLE HABILIDADES Y COMPETENCIAS.</a:t>
          </a:r>
          <a:endParaRPr lang="es-ES" sz="1400" b="1" dirty="0"/>
        </a:p>
      </dgm:t>
    </dgm:pt>
    <dgm:pt modelId="{C6F02766-49DA-44D4-8036-E1C7D953CD39}" type="parTrans" cxnId="{EFA0C908-3724-4367-AE62-E2B583748723}">
      <dgm:prSet/>
      <dgm:spPr/>
      <dgm:t>
        <a:bodyPr/>
        <a:lstStyle/>
        <a:p>
          <a:endParaRPr lang="es-ES"/>
        </a:p>
      </dgm:t>
    </dgm:pt>
    <dgm:pt modelId="{63D71F4E-EF62-4912-8CDF-2D1A92EABC5F}" type="sibTrans" cxnId="{EFA0C908-3724-4367-AE62-E2B583748723}">
      <dgm:prSet/>
      <dgm:spPr/>
      <dgm:t>
        <a:bodyPr/>
        <a:lstStyle/>
        <a:p>
          <a:endParaRPr lang="es-ES"/>
        </a:p>
      </dgm:t>
    </dgm:pt>
    <dgm:pt modelId="{7F05DFCC-0C4B-49FD-9A55-5F990E0901BC}">
      <dgm:prSet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SI  EL ASPIRANTE NO ESTÁ CON NINGÚN ACERCAMIENTO  DE LAS COMPETENCIAS  DE LA LECTOESCRITURA,  SE TRABAJARÁ CON LA PROPUESTA PARA FAVORECER EL DESARROLLO  DE LA ALFABETIZACIÓN INICIAL.</a:t>
          </a:r>
          <a:endParaRPr lang="es-ES" dirty="0"/>
        </a:p>
      </dgm:t>
    </dgm:pt>
    <dgm:pt modelId="{B3AEB72D-E28E-41B9-8212-FDBECDA3B84F}" type="parTrans" cxnId="{772E519B-1416-4C1B-B42B-B28C18C98A79}">
      <dgm:prSet/>
      <dgm:spPr/>
      <dgm:t>
        <a:bodyPr/>
        <a:lstStyle/>
        <a:p>
          <a:endParaRPr lang="es-ES"/>
        </a:p>
      </dgm:t>
    </dgm:pt>
    <dgm:pt modelId="{9A16AD80-E56D-47BF-BCBB-94E47A6DC8A3}" type="sibTrans" cxnId="{772E519B-1416-4C1B-B42B-B28C18C98A79}">
      <dgm:prSet/>
      <dgm:spPr/>
      <dgm:t>
        <a:bodyPr/>
        <a:lstStyle/>
        <a:p>
          <a:endParaRPr lang="es-ES"/>
        </a:p>
      </dgm:t>
    </dgm:pt>
    <dgm:pt modelId="{1264955F-92C8-43BA-BA14-2D59CB7811B8}" type="pres">
      <dgm:prSet presAssocID="{CD75720F-C311-45E7-ABF2-FBD3E1FB25B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31C89E95-F5DF-4A38-A748-BEBE17E147B5}" type="pres">
      <dgm:prSet presAssocID="{CD75720F-C311-45E7-ABF2-FBD3E1FB25BB}" presName="pyramid" presStyleLbl="node1" presStyleIdx="0" presStyleCnt="1"/>
      <dgm:spPr/>
    </dgm:pt>
    <dgm:pt modelId="{32A7FB0F-6924-4610-8880-5129808DA127}" type="pres">
      <dgm:prSet presAssocID="{CD75720F-C311-45E7-ABF2-FBD3E1FB25BB}" presName="theList" presStyleCnt="0"/>
      <dgm:spPr/>
    </dgm:pt>
    <dgm:pt modelId="{D9C4A8B8-0E96-4682-B51E-693409D08356}" type="pres">
      <dgm:prSet presAssocID="{CBFB21B4-4898-4CA4-AF12-F5BE5D03A8F4}" presName="aNode" presStyleLbl="fgAcc1" presStyleIdx="0" presStyleCnt="4" custScaleX="169420" custLinFactY="-15880" custLinFactNeighborX="-46643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DFF327-4662-4D9E-B8EF-0FDDCD4AE4B9}" type="pres">
      <dgm:prSet presAssocID="{CBFB21B4-4898-4CA4-AF12-F5BE5D03A8F4}" presName="aSpace" presStyleCnt="0"/>
      <dgm:spPr/>
    </dgm:pt>
    <dgm:pt modelId="{7099025D-AFD0-4805-8D62-52EFC3A93F63}" type="pres">
      <dgm:prSet presAssocID="{A1CA75BF-9EED-41E6-A38C-3BDD92146256}" presName="aNode" presStyleLbl="fgAcc1" presStyleIdx="1" presStyleCnt="4" custScaleX="170152" custScaleY="108051" custLinFactY="-4280" custLinFactNeighborX="-24949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B4AF9D-D07E-4523-9FF0-E477D8373976}" type="pres">
      <dgm:prSet presAssocID="{A1CA75BF-9EED-41E6-A38C-3BDD92146256}" presName="aSpace" presStyleCnt="0"/>
      <dgm:spPr/>
    </dgm:pt>
    <dgm:pt modelId="{6C7FC816-2224-45DD-A3B2-6B758CF01501}" type="pres">
      <dgm:prSet presAssocID="{BDD18E3F-45E8-41ED-B969-455D6CF01A57}" presName="aNode" presStyleLbl="fgAcc1" presStyleIdx="2" presStyleCnt="4" custScaleX="169083" custScaleY="111461" custLinFactNeighborX="-4315" custLinFactNeighborY="506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D3DFD8-BC73-482E-9BF9-312B3702D7CB}" type="pres">
      <dgm:prSet presAssocID="{BDD18E3F-45E8-41ED-B969-455D6CF01A57}" presName="aSpace" presStyleCnt="0"/>
      <dgm:spPr/>
    </dgm:pt>
    <dgm:pt modelId="{1B118F3C-8A6F-41EB-B692-09B5DA42B1F1}" type="pres">
      <dgm:prSet presAssocID="{7F05DFCC-0C4B-49FD-9A55-5F990E0901BC}" presName="aNode" presStyleLbl="fgAcc1" presStyleIdx="3" presStyleCnt="4" custScaleX="160772" custScaleY="131411" custLinFactY="23474" custLinFactNeighborX="23986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EF7629-5D85-48FD-AFA5-2EE3FAF25BA5}" type="pres">
      <dgm:prSet presAssocID="{7F05DFCC-0C4B-49FD-9A55-5F990E0901BC}" presName="aSpace" presStyleCnt="0"/>
      <dgm:spPr/>
    </dgm:pt>
  </dgm:ptLst>
  <dgm:cxnLst>
    <dgm:cxn modelId="{064DA244-DAB7-469A-B425-8C0D8965303B}" srcId="{CD75720F-C311-45E7-ABF2-FBD3E1FB25BB}" destId="{CBFB21B4-4898-4CA4-AF12-F5BE5D03A8F4}" srcOrd="0" destOrd="0" parTransId="{C3844922-4BBB-466B-86E6-6D9D8C073921}" sibTransId="{69D4F204-819E-4109-BE03-4ABB65F8C41C}"/>
    <dgm:cxn modelId="{3DE7654C-999E-4974-AEC0-7EAB0E030014}" type="presOf" srcId="{CD75720F-C311-45E7-ABF2-FBD3E1FB25BB}" destId="{1264955F-92C8-43BA-BA14-2D59CB7811B8}" srcOrd="0" destOrd="0" presId="urn:microsoft.com/office/officeart/2005/8/layout/pyramid2"/>
    <dgm:cxn modelId="{EFA0C908-3724-4367-AE62-E2B583748723}" srcId="{CD75720F-C311-45E7-ABF2-FBD3E1FB25BB}" destId="{BDD18E3F-45E8-41ED-B969-455D6CF01A57}" srcOrd="2" destOrd="0" parTransId="{C6F02766-49DA-44D4-8036-E1C7D953CD39}" sibTransId="{63D71F4E-EF62-4912-8CDF-2D1A92EABC5F}"/>
    <dgm:cxn modelId="{45D538AB-8586-41D7-A6D2-4FAAC5641E42}" type="presOf" srcId="{A1CA75BF-9EED-41E6-A38C-3BDD92146256}" destId="{7099025D-AFD0-4805-8D62-52EFC3A93F63}" srcOrd="0" destOrd="0" presId="urn:microsoft.com/office/officeart/2005/8/layout/pyramid2"/>
    <dgm:cxn modelId="{E4D2E2A2-ACDD-4A18-BDBD-9F9B047E7111}" type="presOf" srcId="{CBFB21B4-4898-4CA4-AF12-F5BE5D03A8F4}" destId="{D9C4A8B8-0E96-4682-B51E-693409D08356}" srcOrd="0" destOrd="0" presId="urn:microsoft.com/office/officeart/2005/8/layout/pyramid2"/>
    <dgm:cxn modelId="{4C1CC057-F346-4C1B-A61C-DC3212518153}" srcId="{CD75720F-C311-45E7-ABF2-FBD3E1FB25BB}" destId="{A1CA75BF-9EED-41E6-A38C-3BDD92146256}" srcOrd="1" destOrd="0" parTransId="{7E6AC81C-59B1-4B71-82B7-069C0B1EB3AB}" sibTransId="{C58F05CA-0704-4C03-B76A-31BB705B4BB3}"/>
    <dgm:cxn modelId="{C58DF51D-7215-436F-A873-7A740CDF5F3F}" type="presOf" srcId="{BDD18E3F-45E8-41ED-B969-455D6CF01A57}" destId="{6C7FC816-2224-45DD-A3B2-6B758CF01501}" srcOrd="0" destOrd="0" presId="urn:microsoft.com/office/officeart/2005/8/layout/pyramid2"/>
    <dgm:cxn modelId="{C98D7E00-2C2E-48C2-9D8C-A5862ED82EB1}" type="presOf" srcId="{7F05DFCC-0C4B-49FD-9A55-5F990E0901BC}" destId="{1B118F3C-8A6F-41EB-B692-09B5DA42B1F1}" srcOrd="0" destOrd="0" presId="urn:microsoft.com/office/officeart/2005/8/layout/pyramid2"/>
    <dgm:cxn modelId="{772E519B-1416-4C1B-B42B-B28C18C98A79}" srcId="{CD75720F-C311-45E7-ABF2-FBD3E1FB25BB}" destId="{7F05DFCC-0C4B-49FD-9A55-5F990E0901BC}" srcOrd="3" destOrd="0" parTransId="{B3AEB72D-E28E-41B9-8212-FDBECDA3B84F}" sibTransId="{9A16AD80-E56D-47BF-BCBB-94E47A6DC8A3}"/>
    <dgm:cxn modelId="{9F41D899-8C3B-4C8F-AF74-8350FFEF8B53}" type="presParOf" srcId="{1264955F-92C8-43BA-BA14-2D59CB7811B8}" destId="{31C89E95-F5DF-4A38-A748-BEBE17E147B5}" srcOrd="0" destOrd="0" presId="urn:microsoft.com/office/officeart/2005/8/layout/pyramid2"/>
    <dgm:cxn modelId="{55C6D6CE-0F3A-4295-9312-137A10253496}" type="presParOf" srcId="{1264955F-92C8-43BA-BA14-2D59CB7811B8}" destId="{32A7FB0F-6924-4610-8880-5129808DA127}" srcOrd="1" destOrd="0" presId="urn:microsoft.com/office/officeart/2005/8/layout/pyramid2"/>
    <dgm:cxn modelId="{F1D87931-B905-4FC7-94BB-10F925880AE1}" type="presParOf" srcId="{32A7FB0F-6924-4610-8880-5129808DA127}" destId="{D9C4A8B8-0E96-4682-B51E-693409D08356}" srcOrd="0" destOrd="0" presId="urn:microsoft.com/office/officeart/2005/8/layout/pyramid2"/>
    <dgm:cxn modelId="{3AF76C5A-F891-4AFF-8233-8AF8EE57071E}" type="presParOf" srcId="{32A7FB0F-6924-4610-8880-5129808DA127}" destId="{24DFF327-4662-4D9E-B8EF-0FDDCD4AE4B9}" srcOrd="1" destOrd="0" presId="urn:microsoft.com/office/officeart/2005/8/layout/pyramid2"/>
    <dgm:cxn modelId="{33CEF86F-3359-40E2-ADDD-952EF7D174BC}" type="presParOf" srcId="{32A7FB0F-6924-4610-8880-5129808DA127}" destId="{7099025D-AFD0-4805-8D62-52EFC3A93F63}" srcOrd="2" destOrd="0" presId="urn:microsoft.com/office/officeart/2005/8/layout/pyramid2"/>
    <dgm:cxn modelId="{1B27573D-D5A7-4F87-9A66-63E62F079FDA}" type="presParOf" srcId="{32A7FB0F-6924-4610-8880-5129808DA127}" destId="{6DB4AF9D-D07E-4523-9FF0-E477D8373976}" srcOrd="3" destOrd="0" presId="urn:microsoft.com/office/officeart/2005/8/layout/pyramid2"/>
    <dgm:cxn modelId="{46684361-6719-4022-9302-52C9A544C978}" type="presParOf" srcId="{32A7FB0F-6924-4610-8880-5129808DA127}" destId="{6C7FC816-2224-45DD-A3B2-6B758CF01501}" srcOrd="4" destOrd="0" presId="urn:microsoft.com/office/officeart/2005/8/layout/pyramid2"/>
    <dgm:cxn modelId="{764B74D5-4158-41DB-8DF4-B9CBEF77EB35}" type="presParOf" srcId="{32A7FB0F-6924-4610-8880-5129808DA127}" destId="{7DD3DFD8-BC73-482E-9BF9-312B3702D7CB}" srcOrd="5" destOrd="0" presId="urn:microsoft.com/office/officeart/2005/8/layout/pyramid2"/>
    <dgm:cxn modelId="{BE7ABE73-3F87-4EF1-A8B1-449D7B5E240E}" type="presParOf" srcId="{32A7FB0F-6924-4610-8880-5129808DA127}" destId="{1B118F3C-8A6F-41EB-B692-09B5DA42B1F1}" srcOrd="6" destOrd="0" presId="urn:microsoft.com/office/officeart/2005/8/layout/pyramid2"/>
    <dgm:cxn modelId="{686546BC-5723-4D8A-9D37-3B6123E3D037}" type="presParOf" srcId="{32A7FB0F-6924-4610-8880-5129808DA127}" destId="{0AEF7629-5D85-48FD-AFA5-2EE3FAF25BA5}" srcOrd="7" destOrd="0" presId="urn:microsoft.com/office/officeart/2005/8/layout/pyramid2"/>
  </dgm:cxnLst>
  <dgm:bg>
    <a:solidFill>
      <a:srgbClr val="E9F765"/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9CB1D-F41A-4449-BDC7-85DD44EB2456}">
      <dsp:nvSpPr>
        <dsp:cNvPr id="0" name=""/>
        <dsp:cNvSpPr/>
      </dsp:nvSpPr>
      <dsp:spPr>
        <a:xfrm>
          <a:off x="11569" y="-214322"/>
          <a:ext cx="8489521" cy="196958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38100" cap="flat" cmpd="sng" algn="ctr">
          <a:solidFill>
            <a:srgbClr val="39832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b="1" kern="1200" dirty="0" smtClean="0">
            <a:solidFill>
              <a:schemeClr val="tx1"/>
            </a:solidFill>
          </a:endParaRPr>
        </a:p>
        <a:p>
          <a:pPr lvl="0" algn="just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s-ES" sz="1600" b="1" kern="1200" dirty="0">
            <a:solidFill>
              <a:schemeClr val="tx1"/>
            </a:solidFill>
          </a:endParaRPr>
        </a:p>
      </dsp:txBody>
      <dsp:txXfrm>
        <a:off x="69256" y="-156635"/>
        <a:ext cx="8374147" cy="1854213"/>
      </dsp:txXfrm>
    </dsp:sp>
    <dsp:sp modelId="{54BCA9A2-F2C4-409D-A160-43A7D4EE0F70}">
      <dsp:nvSpPr>
        <dsp:cNvPr id="0" name=""/>
        <dsp:cNvSpPr/>
      </dsp:nvSpPr>
      <dsp:spPr>
        <a:xfrm rot="3469727">
          <a:off x="3399441" y="1801888"/>
          <a:ext cx="190981" cy="499044"/>
        </a:xfrm>
        <a:prstGeom prst="leftRightArrow">
          <a:avLst>
            <a:gd name="adj1" fmla="val 60000"/>
            <a:gd name="adj2" fmla="val 50000"/>
          </a:avLst>
        </a:prstGeom>
        <a:solidFill>
          <a:srgbClr val="D6BBE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>
        <a:off x="3456735" y="1901697"/>
        <a:ext cx="76393" cy="299426"/>
      </dsp:txXfrm>
    </dsp:sp>
    <dsp:sp modelId="{D826DC85-0ACB-41A5-B3DC-5CE6B3BBC32A}">
      <dsp:nvSpPr>
        <dsp:cNvPr id="0" name=""/>
        <dsp:cNvSpPr/>
      </dsp:nvSpPr>
      <dsp:spPr>
        <a:xfrm>
          <a:off x="3857655" y="2000261"/>
          <a:ext cx="4256167" cy="3039054"/>
        </a:xfrm>
        <a:prstGeom prst="roundRect">
          <a:avLst>
            <a:gd name="adj" fmla="val 10000"/>
          </a:avLst>
        </a:prstGeom>
        <a:solidFill>
          <a:srgbClr val="F2FAA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SI ES A PARTIR  DEL MES DE ENERO DEBERÁ UBICARSE  EN EL PRIMER  GRADO DEL CICLO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 </a:t>
          </a:r>
          <a:r>
            <a:rPr lang="es-ES" sz="2000" kern="1200" dirty="0" smtClean="0">
              <a:solidFill>
                <a:schemeClr val="tx1"/>
              </a:solidFill>
            </a:rPr>
            <a:t> </a:t>
          </a:r>
          <a:r>
            <a:rPr lang="es-ES" sz="2000" b="1" kern="1200" dirty="0" smtClean="0">
              <a:solidFill>
                <a:schemeClr val="tx1"/>
              </a:solidFill>
            </a:rPr>
            <a:t>(1º, 3º Y 5º).</a:t>
          </a:r>
          <a:endParaRPr lang="es-ES" sz="2000" b="1" kern="1200" dirty="0">
            <a:solidFill>
              <a:schemeClr val="tx1"/>
            </a:solidFill>
          </a:endParaRPr>
        </a:p>
      </dsp:txBody>
      <dsp:txXfrm>
        <a:off x="3946666" y="2089272"/>
        <a:ext cx="4078145" cy="2861032"/>
      </dsp:txXfrm>
    </dsp:sp>
    <dsp:sp modelId="{9ECEA281-6F28-4A8D-9431-8365E4607991}">
      <dsp:nvSpPr>
        <dsp:cNvPr id="0" name=""/>
        <dsp:cNvSpPr/>
      </dsp:nvSpPr>
      <dsp:spPr>
        <a:xfrm rot="14269727">
          <a:off x="4837077" y="1628240"/>
          <a:ext cx="231549" cy="49904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-418845"/>
            <a:satOff val="-1616"/>
            <a:lumOff val="243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10800000">
        <a:off x="4906542" y="1728049"/>
        <a:ext cx="92619" cy="2994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89E95-F5DF-4A38-A748-BEBE17E147B5}">
      <dsp:nvSpPr>
        <dsp:cNvPr id="0" name=""/>
        <dsp:cNvSpPr/>
      </dsp:nvSpPr>
      <dsp:spPr>
        <a:xfrm>
          <a:off x="567734" y="0"/>
          <a:ext cx="5500701" cy="550070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C4A8B8-0E96-4682-B51E-693409D08356}">
      <dsp:nvSpPr>
        <dsp:cNvPr id="0" name=""/>
        <dsp:cNvSpPr/>
      </dsp:nvSpPr>
      <dsp:spPr>
        <a:xfrm>
          <a:off x="409344" y="302823"/>
          <a:ext cx="6057538" cy="87774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PARA EL INGRESO NO SERÁ CONDICIONADO A QUE PRESENTE LA BOLETA DE EVALUACIÓN DEL GRADO INICIAL  DEL CICLO AL QUE SEA UBICADO.</a:t>
          </a:r>
          <a:endParaRPr lang="es-ES" sz="1600" b="1" kern="1200" dirty="0"/>
        </a:p>
      </dsp:txBody>
      <dsp:txXfrm>
        <a:off x="452192" y="345671"/>
        <a:ext cx="5971842" cy="792052"/>
      </dsp:txXfrm>
    </dsp:sp>
    <dsp:sp modelId="{7099025D-AFD0-4805-8D62-52EFC3A93F63}">
      <dsp:nvSpPr>
        <dsp:cNvPr id="0" name=""/>
        <dsp:cNvSpPr/>
      </dsp:nvSpPr>
      <dsp:spPr>
        <a:xfrm>
          <a:off x="1171918" y="1392109"/>
          <a:ext cx="6083710" cy="9484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CON ASESORÍA Y APOYO DEL DIRECTOR DEL PLANTEL, EL MAESTRO DEBERÁ  APLICAR  UNA EVALUACIÓN DIAGNÓSTICA, PARA DETERMINAR APOYOS ESPECÍFICOS, (DE UBICACIÓN EN LOS CASOS REQUERIDOS).</a:t>
          </a:r>
          <a:endParaRPr lang="es-ES" sz="1400" b="1" kern="1200" dirty="0"/>
        </a:p>
      </dsp:txBody>
      <dsp:txXfrm>
        <a:off x="1218216" y="1438407"/>
        <a:ext cx="5991114" cy="855820"/>
      </dsp:txXfrm>
    </dsp:sp>
    <dsp:sp modelId="{6C7FC816-2224-45DD-A3B2-6B758CF01501}">
      <dsp:nvSpPr>
        <dsp:cNvPr id="0" name=""/>
        <dsp:cNvSpPr/>
      </dsp:nvSpPr>
      <dsp:spPr>
        <a:xfrm>
          <a:off x="1928788" y="2653129"/>
          <a:ext cx="6045488" cy="9783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EL MAESTRO DE GRUPO DISEÑARÁ  UNA ESTRATEGIA DE ATENCIÓN, PARA QUE EL MENOR DESARROLLE HABILIDADES Y COMPETENCIAS.</a:t>
          </a:r>
          <a:endParaRPr lang="es-ES" sz="1400" b="1" kern="1200" dirty="0"/>
        </a:p>
      </dsp:txBody>
      <dsp:txXfrm>
        <a:off x="1976547" y="2700888"/>
        <a:ext cx="5949970" cy="882829"/>
      </dsp:txXfrm>
    </dsp:sp>
    <dsp:sp modelId="{1B118F3C-8A6F-41EB-B692-09B5DA42B1F1}">
      <dsp:nvSpPr>
        <dsp:cNvPr id="0" name=""/>
        <dsp:cNvSpPr/>
      </dsp:nvSpPr>
      <dsp:spPr>
        <a:xfrm>
          <a:off x="2967071" y="4001357"/>
          <a:ext cx="5748332" cy="11534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tx1"/>
              </a:solidFill>
            </a:rPr>
            <a:t>SI  EL ASPIRANTE NO ESTÁ CON NINGÚN ACERCAMIENTO  DE LAS COMPETENCIAS  DE LA LECTOESCRITURA,  SE TRABAJARÁ CON LA PROPUESTA PARA FAVORECER EL DESARROLLO  DE LA ALFABETIZACIÓN INICIAL.</a:t>
          </a:r>
          <a:endParaRPr lang="es-ES" sz="1200" kern="1200" dirty="0"/>
        </a:p>
      </dsp:txBody>
      <dsp:txXfrm>
        <a:off x="3023378" y="4057664"/>
        <a:ext cx="5635718" cy="1040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86AF7-21BD-489B-99A6-41B9B1A2C3DD}" type="datetimeFigureOut">
              <a:rPr lang="es-MX" smtClean="0"/>
              <a:t>06/09/2011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F45D4-EEB2-4A31-906D-9EF0DEF368A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314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45D4-EEB2-4A31-906D-9EF0DEF368AA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45D4-EEB2-4A31-906D-9EF0DEF368AA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45D4-EEB2-4A31-906D-9EF0DEF368AA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45D4-EEB2-4A31-906D-9EF0DEF368AA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45D4-EEB2-4A31-906D-9EF0DEF368AA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45D4-EEB2-4A31-906D-9EF0DEF368AA}" type="slidenum">
              <a:rPr lang="es-MX" smtClean="0"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45D4-EEB2-4A31-906D-9EF0DEF368AA}" type="slidenum">
              <a:rPr lang="es-MX" smtClean="0"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45D4-EEB2-4A31-906D-9EF0DEF368AA}" type="slidenum">
              <a:rPr lang="es-MX" smtClean="0"/>
              <a:t>8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8A748A-AA2C-4E62-83B4-FD77391413AA}" type="datetimeFigureOut">
              <a:rPr lang="es-ES" smtClean="0"/>
              <a:pPr/>
              <a:t>06/09/2011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7765CB-27DE-4EEE-9595-A8705BF910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748A-AA2C-4E62-83B4-FD77391413AA}" type="datetimeFigureOut">
              <a:rPr lang="es-ES" smtClean="0"/>
              <a:pPr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65CB-27DE-4EEE-9595-A8705BF910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748A-AA2C-4E62-83B4-FD77391413AA}" type="datetimeFigureOut">
              <a:rPr lang="es-ES" smtClean="0"/>
              <a:pPr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65CB-27DE-4EEE-9595-A8705BF910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8A748A-AA2C-4E62-83B4-FD77391413AA}" type="datetimeFigureOut">
              <a:rPr lang="es-ES" smtClean="0"/>
              <a:pPr/>
              <a:t>06/09/2011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7765CB-27DE-4EEE-9595-A8705BF9100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8A748A-AA2C-4E62-83B4-FD77391413AA}" type="datetimeFigureOut">
              <a:rPr lang="es-ES" smtClean="0"/>
              <a:pPr/>
              <a:t>06/09/2011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7765CB-27DE-4EEE-9595-A8705BF910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748A-AA2C-4E62-83B4-FD77391413AA}" type="datetimeFigureOut">
              <a:rPr lang="es-ES" smtClean="0"/>
              <a:pPr/>
              <a:t>06/09/2011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65CB-27DE-4EEE-9595-A8705BF9100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748A-AA2C-4E62-83B4-FD77391413AA}" type="datetimeFigureOut">
              <a:rPr lang="es-ES" smtClean="0"/>
              <a:pPr/>
              <a:t>06/09/2011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65CB-27DE-4EEE-9595-A8705BF9100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8A748A-AA2C-4E62-83B4-FD77391413AA}" type="datetimeFigureOut">
              <a:rPr lang="es-ES" smtClean="0"/>
              <a:pPr/>
              <a:t>06/09/2011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7765CB-27DE-4EEE-9595-A8705BF9100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748A-AA2C-4E62-83B4-FD77391413AA}" type="datetimeFigureOut">
              <a:rPr lang="es-ES" smtClean="0"/>
              <a:pPr/>
              <a:t>06/09/2011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65CB-27DE-4EEE-9595-A8705BF910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8A748A-AA2C-4E62-83B4-FD77391413AA}" type="datetimeFigureOut">
              <a:rPr lang="es-ES" smtClean="0"/>
              <a:pPr/>
              <a:t>06/09/2011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7765CB-27DE-4EEE-9595-A8705BF9100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8A748A-AA2C-4E62-83B4-FD77391413AA}" type="datetimeFigureOut">
              <a:rPr lang="es-ES" smtClean="0"/>
              <a:pPr/>
              <a:t>06/09/2011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7765CB-27DE-4EEE-9595-A8705BF9100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8A748A-AA2C-4E62-83B4-FD77391413AA}" type="datetimeFigureOut">
              <a:rPr lang="es-ES" smtClean="0"/>
              <a:pPr/>
              <a:t>06/09/2011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7765CB-27DE-4EEE-9595-A8705BF910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358246" cy="2000264"/>
          </a:xfrm>
          <a:solidFill>
            <a:srgbClr val="E9F765"/>
          </a:solidFill>
          <a:ln w="762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ES" sz="3600" b="1" dirty="0" smtClean="0">
                <a:solidFill>
                  <a:schemeClr val="tx1"/>
                </a:solidFill>
              </a:rPr>
              <a:t>Proyecto: </a:t>
            </a:r>
            <a:r>
              <a:rPr lang="es-ES" sz="3600" b="1" dirty="0" smtClean="0">
                <a:solidFill>
                  <a:srgbClr val="7030A0"/>
                </a:solidFill>
              </a:rPr>
              <a:t/>
            </a:r>
            <a:br>
              <a:rPr lang="es-ES" sz="3600" b="1" dirty="0" smtClean="0">
                <a:solidFill>
                  <a:srgbClr val="7030A0"/>
                </a:solidFill>
              </a:rPr>
            </a:br>
            <a:r>
              <a:rPr lang="es-ES" sz="3600" b="1" dirty="0" smtClean="0">
                <a:solidFill>
                  <a:srgbClr val="8B2D4F"/>
                </a:solidFill>
              </a:rPr>
              <a:t>Atención Preventiva y</a:t>
            </a:r>
            <a:br>
              <a:rPr lang="es-ES" sz="3600" b="1" dirty="0" smtClean="0">
                <a:solidFill>
                  <a:srgbClr val="8B2D4F"/>
                </a:solidFill>
              </a:rPr>
            </a:br>
            <a:r>
              <a:rPr lang="es-ES" sz="3600" b="1" dirty="0" smtClean="0">
                <a:solidFill>
                  <a:srgbClr val="8B2D4F"/>
                </a:solidFill>
              </a:rPr>
              <a:t> Compensatoria</a:t>
            </a:r>
            <a:endParaRPr lang="es-ES" sz="3600" b="1" dirty="0">
              <a:solidFill>
                <a:srgbClr val="8B2D4F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819400"/>
            <a:ext cx="6215106" cy="395286"/>
          </a:xfrm>
        </p:spPr>
        <p:txBody>
          <a:bodyPr>
            <a:noAutofit/>
          </a:bodyPr>
          <a:lstStyle/>
          <a:p>
            <a:r>
              <a:rPr lang="es-ES" sz="4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EXTRAEDAD </a:t>
            </a:r>
            <a:endParaRPr lang="es-ES" sz="48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logui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500438"/>
            <a:ext cx="4500594" cy="314327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85720" y="274638"/>
            <a:ext cx="8429684" cy="1011222"/>
          </a:xfrm>
          <a:prstGeom prst="rect">
            <a:avLst/>
          </a:prstGeom>
          <a:solidFill>
            <a:schemeClr val="bg2"/>
          </a:solidFill>
          <a:ln w="285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4000" b="1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Extraedad</a:t>
            </a:r>
            <a:r>
              <a:rPr kumimoji="0" lang="es-ES" sz="4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s-ES" sz="4000" b="1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619672" y="2564904"/>
            <a:ext cx="69847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LA EXTRAEDAD HACE REFERENCIA AL DESFASE DE DOS AÑOS O MÁS ENTRE LA EDAD CRONOLÓGICA DEL ALUMNO Y LA EDAD ESCOLAR REGLAMENTARIA PARA CURSAR UN GRADO  DETERMINADO DENTRO DEL SISTEMA  EDUCATIVO.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29684" cy="1011222"/>
          </a:xfrm>
          <a:solidFill>
            <a:schemeClr val="bg2"/>
          </a:solidFill>
          <a:ln w="285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solidFill>
                  <a:schemeClr val="tx2">
                    <a:lumMod val="75000"/>
                  </a:schemeClr>
                </a:solidFill>
              </a:rPr>
              <a:t>Ubicación De Extraedad </a:t>
            </a:r>
            <a:endParaRPr lang="es-E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01122" cy="4873752"/>
          </a:xfrm>
          <a:solidFill>
            <a:srgbClr val="D6BBEB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s-ES" sz="14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4282" y="1428736"/>
          <a:ext cx="8501123" cy="51151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47486"/>
                <a:gridCol w="1517879"/>
                <a:gridCol w="1517879"/>
                <a:gridCol w="1517879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EDAD DEL ALUMNO</a:t>
                      </a:r>
                      <a:endParaRPr lang="es-E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UBICACIÓN POR CICLO</a:t>
                      </a:r>
                      <a:endParaRPr lang="es-E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GRADOS ESCOLARES</a:t>
                      </a:r>
                      <a:endParaRPr lang="es-E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endParaRPr lang="es-MX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GRADO EN QUE SE UBICARÁ EL ALUMNO</a:t>
                      </a:r>
                      <a:endParaRPr lang="es-E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96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endParaRPr lang="es-MX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</a:rPr>
                        <a:t>8 A 10 AÑOS CUMPLIDOS AL 31 DE DICIEMBRE DEL AÑO DE INICIO DEL CICLO ESCOLAR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endParaRPr lang="es-MX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</a:rPr>
                        <a:t>1ER. CICLO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endParaRPr lang="es-MX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</a:rPr>
                        <a:t>1° Y 2° GRADO 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endParaRPr lang="es-MX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</a:rPr>
                        <a:t>2° GRADO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96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endParaRPr lang="es-MX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</a:rPr>
                        <a:t>10 A 12 AÑOS CUMPLIDOS AL 31 DE DICIEMBRE DEL AÑO DE INICIO DEL CICLO ESCOLAR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endParaRPr lang="es-MX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</a:rPr>
                        <a:t>2DO. CICLO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endParaRPr lang="es-MX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</a:rPr>
                        <a:t>3° Y 4° GRADO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endParaRPr lang="es-MX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</a:rPr>
                        <a:t>4° GRADO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96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endParaRPr lang="es-MX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</a:rPr>
                        <a:t>12 A 14 AÑOS CUMPLIDOS AL 31 DE DICIEMBRE DEL AÑO DE INICIO DEL CICLO ESCOLAR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endParaRPr lang="es-MX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</a:rPr>
                        <a:t>3ER. CICLO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endParaRPr lang="es-MX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</a:rPr>
                        <a:t>5° Y 6° GRADO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endParaRPr lang="es-MX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</a:rPr>
                        <a:t>6° GRADO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43240" y="142852"/>
            <a:ext cx="2714644" cy="785818"/>
          </a:xfrm>
          <a:solidFill>
            <a:schemeClr val="accent4"/>
          </a:solidFill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INGRESO</a:t>
            </a:r>
            <a:endParaRPr lang="es-E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85720" y="1357298"/>
          <a:ext cx="8501091" cy="5045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Elipse"/>
          <p:cNvSpPr/>
          <p:nvPr/>
        </p:nvSpPr>
        <p:spPr>
          <a:xfrm>
            <a:off x="8215338" y="2643182"/>
            <a:ext cx="571504" cy="500066"/>
          </a:xfrm>
          <a:prstGeom prst="ellipse">
            <a:avLst/>
          </a:prstGeom>
          <a:solidFill>
            <a:srgbClr val="E9F7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8072462" y="5715016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285720" y="3071810"/>
            <a:ext cx="3643338" cy="350046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b="1" dirty="0" smtClean="0">
                <a:solidFill>
                  <a:schemeClr val="tx1"/>
                </a:solidFill>
              </a:rPr>
              <a:t>SI EL INGRESO ES DE AGOSTO A DICIEMBRE, PODRÁ UBICARSE AL SEGUNDO GRADO DEL CICLO </a:t>
            </a:r>
          </a:p>
          <a:p>
            <a:pPr lvl="0"/>
            <a:r>
              <a:rPr lang="es-ES" b="1" dirty="0" smtClean="0">
                <a:solidFill>
                  <a:schemeClr val="tx1"/>
                </a:solidFill>
              </a:rPr>
              <a:t>(2º, 4º Y 6º).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3" name="12 Flecha curvada hacia la derecha"/>
          <p:cNvSpPr/>
          <p:nvPr/>
        </p:nvSpPr>
        <p:spPr>
          <a:xfrm>
            <a:off x="571472" y="214290"/>
            <a:ext cx="1714512" cy="571504"/>
          </a:xfrm>
          <a:prstGeom prst="curvedRightArrow">
            <a:avLst>
              <a:gd name="adj1" fmla="val 25000"/>
              <a:gd name="adj2" fmla="val 32136"/>
              <a:gd name="adj3" fmla="val 25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Conector"/>
          <p:cNvSpPr/>
          <p:nvPr/>
        </p:nvSpPr>
        <p:spPr>
          <a:xfrm>
            <a:off x="3071802" y="5643578"/>
            <a:ext cx="571504" cy="571504"/>
          </a:xfrm>
          <a:prstGeom prst="flowChartConnector">
            <a:avLst/>
          </a:prstGeom>
          <a:solidFill>
            <a:srgbClr val="83A9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571440" y="1500174"/>
            <a:ext cx="8286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s-ES" b="1" dirty="0" smtClean="0"/>
          </a:p>
          <a:p>
            <a:pPr lvl="0"/>
            <a:r>
              <a:rPr lang="es-ES" b="1" dirty="0" smtClean="0"/>
              <a:t>EL INGRESO DE LOS ALUMNOS EN SITUACÓN DE ESTRAEDAD SE PODRÁ REALIZAR EN CUALQUIER MOMENTO DEL PERIODO ESCOLAR: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74638"/>
            <a:ext cx="8286808" cy="939784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solidFill>
                  <a:srgbClr val="113517"/>
                </a:solidFill>
              </a:rPr>
              <a:t>LINEAMIENTOS</a:t>
            </a:r>
            <a:endParaRPr lang="es-ES" sz="4000" b="1" dirty="0">
              <a:solidFill>
                <a:srgbClr val="113517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14313" y="1285860"/>
          <a:ext cx="8501062" cy="5187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428596" y="1397000"/>
          <a:ext cx="8072494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6 Diagrama"/>
          <p:cNvGraphicFramePr/>
          <p:nvPr/>
        </p:nvGraphicFramePr>
        <p:xfrm>
          <a:off x="0" y="1357298"/>
          <a:ext cx="8715404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7972452" cy="785818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PROPUESTA PEDAGÓGICA 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5" name="4 Triángulo rectángulo"/>
          <p:cNvSpPr/>
          <p:nvPr/>
        </p:nvSpPr>
        <p:spPr>
          <a:xfrm flipH="1">
            <a:off x="2928926" y="1214422"/>
            <a:ext cx="5572164" cy="4929222"/>
          </a:xfrm>
          <a:prstGeom prst="rt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PROPUESTA DE INICIACIÓN Y FORTALECIMIENTO  DE LA LECTURA Y LA ESCRITURA 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214282" y="3643314"/>
            <a:ext cx="4143404" cy="264320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SISTEMA DE EVALUACIÓN DE APRENDIZAJES . DOCUMENTO DE APOYO PEDAGÓGICO PARA LA APLICACIÓN DE LA NORMATIVA NACIONAL EN EL RUBRO DE EXTRAEDAD.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8001024" y="5715016"/>
            <a:ext cx="785786" cy="64294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285720" y="3286124"/>
            <a:ext cx="785818" cy="7143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285720" y="1285860"/>
            <a:ext cx="5857916" cy="1857388"/>
          </a:xfrm>
          <a:prstGeom prst="rect">
            <a:avLst/>
          </a:prstGeom>
          <a:solidFill>
            <a:srgbClr val="F2F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b="1" dirty="0" smtClean="0">
                <a:solidFill>
                  <a:schemeClr val="tx1"/>
                </a:solidFill>
              </a:rPr>
              <a:t>CRITERIOS Y ORIENTACIONES BÁSICAS PARA  PREVENIR, ATENDER Y REDUCIR LA SITUACIÓN DE EXTRAEDAD. DOCUMENTO RECTOR  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29684" cy="101122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76200">
            <a:solidFill>
              <a:srgbClr val="E9F765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</a:rPr>
              <a:t>INSCRIPCIÓN </a:t>
            </a:r>
            <a:endParaRPr lang="es-E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8358246" cy="5116654"/>
          </a:xfrm>
          <a:solidFill>
            <a:srgbClr val="F8FCD4"/>
          </a:solidFill>
          <a:ln w="76200"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   </a:t>
            </a:r>
            <a:r>
              <a:rPr lang="es-MX" sz="3000" b="1" dirty="0" smtClean="0"/>
              <a:t>La inscripción se llevará a cabo a través del Departamento de Acreditación y Certificación, los alumnos se considerarán en el listado de los grupos regulares especificando que es atendido en APC; además, es importante, enviar un concentrado a la Coordinación del Proyecto para poder dotar  a la brevedad posible del material escolar correspondiente</a:t>
            </a:r>
            <a:r>
              <a:rPr lang="es-MX" sz="3200" b="1" dirty="0" smtClean="0"/>
              <a:t>.</a:t>
            </a:r>
            <a:endParaRPr lang="es-ES" sz="3200" b="1" dirty="0"/>
          </a:p>
        </p:txBody>
      </p:sp>
      <p:sp>
        <p:nvSpPr>
          <p:cNvPr id="4" name="3 Conector"/>
          <p:cNvSpPr/>
          <p:nvPr/>
        </p:nvSpPr>
        <p:spPr>
          <a:xfrm>
            <a:off x="785786" y="64291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onector"/>
          <p:cNvSpPr/>
          <p:nvPr/>
        </p:nvSpPr>
        <p:spPr>
          <a:xfrm>
            <a:off x="7000892" y="64291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4282" y="2428868"/>
            <a:ext cx="8501122" cy="3071834"/>
          </a:xfrm>
          <a:solidFill>
            <a:srgbClr val="7030A0"/>
          </a:solidFill>
          <a:ln w="57150">
            <a:solidFill>
              <a:srgbClr val="00B050"/>
            </a:solidFill>
          </a:ln>
          <a:scene3d>
            <a:camera prst="orthographicFront"/>
            <a:lightRig rig="sunset" dir="t">
              <a:rot lat="0" lon="0" rev="21540000"/>
            </a:lightRig>
          </a:scene3d>
          <a:sp3d extrusionH="76200">
            <a:bevelT w="31750"/>
            <a:extrusionClr>
              <a:schemeClr val="tx1"/>
            </a:extrusionClr>
          </a:sp3d>
        </p:spPr>
        <p:txBody>
          <a:bodyPr>
            <a:normAutofit/>
            <a:scene3d>
              <a:camera prst="isometricOffAxis1Left"/>
              <a:lightRig rig="threePt" dir="t">
                <a:rot lat="0" lon="0" rev="21540000"/>
              </a:lightRig>
            </a:scene3d>
            <a:flatTx/>
          </a:bodyPr>
          <a:lstStyle/>
          <a:p>
            <a:pPr algn="ctr">
              <a:buNone/>
            </a:pPr>
            <a:r>
              <a:rPr lang="es-ES" sz="8000" b="1" dirty="0" smtClean="0">
                <a:hlinkClick r:id="" action="ppaction://hlinkshowjump?jump=nextslide"/>
              </a:rPr>
              <a:t>GRACIAS POR SU ATENCIÓN</a:t>
            </a:r>
            <a:endParaRPr lang="es-ES" sz="8000" b="1" dirty="0">
              <a:hlinkClick r:id="" action="ppaction://noaction">
                <a:snd r:embed="rId3" name="applause.wav"/>
              </a:hlinkClick>
            </a:endParaRPr>
          </a:p>
        </p:txBody>
      </p:sp>
      <p:sp>
        <p:nvSpPr>
          <p:cNvPr id="4" name="3 Cinta perforada"/>
          <p:cNvSpPr/>
          <p:nvPr/>
        </p:nvSpPr>
        <p:spPr>
          <a:xfrm>
            <a:off x="500034" y="214290"/>
            <a:ext cx="7858180" cy="1928826"/>
          </a:xfrm>
          <a:prstGeom prst="flowChartPunchedTap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Responsable Del Proyecto</a:t>
            </a:r>
          </a:p>
          <a:p>
            <a:pPr algn="ctr"/>
            <a:r>
              <a:rPr lang="es-ES" sz="2800" dirty="0" smtClean="0">
                <a:solidFill>
                  <a:schemeClr val="tx1"/>
                </a:solidFill>
              </a:rPr>
              <a:t>Profra. Consuelo Méndez López</a:t>
            </a:r>
            <a:endParaRPr lang="es-ES" sz="2800" dirty="0">
              <a:solidFill>
                <a:schemeClr val="tx1"/>
              </a:solidFill>
            </a:endParaRPr>
          </a:p>
        </p:txBody>
      </p:sp>
      <p:pic>
        <p:nvPicPr>
          <p:cNvPr id="20482" name="Picture 2" descr="thumbnail[8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5634037"/>
            <a:ext cx="2590800" cy="12239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682</TotalTime>
  <Words>441</Words>
  <Application>Microsoft Office PowerPoint</Application>
  <PresentationFormat>Presentación en pantalla (4:3)</PresentationFormat>
  <Paragraphs>66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Proyecto:  Atención Preventiva y  Compensatoria</vt:lpstr>
      <vt:lpstr>Presentación de PowerPoint</vt:lpstr>
      <vt:lpstr>Ubicación De Extraedad </vt:lpstr>
      <vt:lpstr>INGRESO</vt:lpstr>
      <vt:lpstr>LINEAMIENTOS</vt:lpstr>
      <vt:lpstr>PROPUESTA PEDAGÓGICA </vt:lpstr>
      <vt:lpstr>INSCRIPCIÓN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Proyecto:  Atención Preventiva y  Compensatoria</dc:title>
  <dc:creator>Primarias</dc:creator>
  <cp:lastModifiedBy>SECRETARIA DE EDUCACION</cp:lastModifiedBy>
  <cp:revision>8</cp:revision>
  <dcterms:created xsi:type="dcterms:W3CDTF">2011-09-01T17:08:32Z</dcterms:created>
  <dcterms:modified xsi:type="dcterms:W3CDTF">2011-09-06T15:12:34Z</dcterms:modified>
</cp:coreProperties>
</file>